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79" r:id="rId3"/>
    <p:sldId id="284" r:id="rId4"/>
    <p:sldId id="278" r:id="rId5"/>
    <p:sldId id="283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5930" autoAdjust="0"/>
  </p:normalViewPr>
  <p:slideViewPr>
    <p:cSldViewPr snapToGrid="0" snapToObjects="1">
      <p:cViewPr varScale="1">
        <p:scale>
          <a:sx n="75" d="100"/>
          <a:sy n="75" d="100"/>
        </p:scale>
        <p:origin x="26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psu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mikefrobbin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/PowerShell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powershell.sqlpass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://slack.poshcod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Who Does Not Know Who I Am?</a:t>
            </a:r>
          </a:p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4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8" y="1665628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979682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PowerShell Documentation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PowerShell Best Practices and Style Guide</a:t>
            </a:r>
            <a:endParaRPr lang="en-US" sz="2400" dirty="0"/>
          </a:p>
          <a:p>
            <a:r>
              <a:rPr lang="en-US" sz="2400" dirty="0">
                <a:hlinkClick r:id="rId4"/>
              </a:rPr>
              <a:t>Microsoft Virtual Academy</a:t>
            </a:r>
            <a:endParaRPr lang="en-US" sz="2400" dirty="0">
              <a:hlinkClick r:id="rId5"/>
            </a:endParaRPr>
          </a:p>
          <a:p>
            <a:r>
              <a:rPr lang="en-US" sz="2400" dirty="0">
                <a:hlinkClick r:id="rId5"/>
              </a:rPr>
              <a:t>PowerShell.org</a:t>
            </a:r>
            <a:endParaRPr lang="en-US" sz="2400" dirty="0"/>
          </a:p>
          <a:p>
            <a:r>
              <a:rPr lang="en-US" sz="2400" dirty="0">
                <a:hlinkClick r:id="rId6"/>
              </a:rPr>
              <a:t>GitHub</a:t>
            </a:r>
            <a:endParaRPr lang="en-US" sz="2400" dirty="0"/>
          </a:p>
          <a:p>
            <a:r>
              <a:rPr lang="en-US" sz="2400" dirty="0">
                <a:hlinkClick r:id="rId7"/>
              </a:rPr>
              <a:t>User Groups &amp; Blogs</a:t>
            </a:r>
            <a:endParaRPr lang="en-US" sz="2400" dirty="0"/>
          </a:p>
          <a:p>
            <a:r>
              <a:rPr lang="en-US" sz="2400" dirty="0">
                <a:hlinkClick r:id="rId8"/>
              </a:rPr>
              <a:t>Twitter</a:t>
            </a:r>
            <a:endParaRPr lang="en-US" sz="2400" dirty="0"/>
          </a:p>
          <a:p>
            <a:r>
              <a:rPr lang="en-US" sz="2400" dirty="0">
                <a:hlinkClick r:id="rId9"/>
              </a:rPr>
              <a:t>Slack</a:t>
            </a:r>
            <a:endParaRPr lang="en-US" sz="2400" dirty="0"/>
          </a:p>
          <a:p>
            <a:endParaRPr lang="en-US" sz="2400" dirty="0"/>
          </a:p>
          <a:p>
            <a:endParaRPr lang="en-US" sz="2400" dirty="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2203</TotalTime>
  <Words>205</Words>
  <Application>Microsoft Office PowerPoint</Application>
  <PresentationFormat>On-screen Show (4:3)</PresentationFormat>
  <Paragraphs>44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Quick &amp; Dirty Code 6 Months Later</vt:lpstr>
      <vt:lpstr>Start-Process ‘Demo’</vt:lpstr>
      <vt:lpstr>Great Code 6 Months Later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240</cp:revision>
  <dcterms:created xsi:type="dcterms:W3CDTF">2015-04-24T20:45:20Z</dcterms:created>
  <dcterms:modified xsi:type="dcterms:W3CDTF">2018-08-08T20:27:54Z</dcterms:modified>
</cp:coreProperties>
</file>